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222171"/>
            <a:ext cx="5486400" cy="77852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26231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spc="-18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 Your Farm with Us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475917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the best agricultural goods and equipment for your business at our one-stop online store.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5392341"/>
            <a:ext cx="1500545" cy="611029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29" y="5392341"/>
            <a:ext cx="1614964" cy="611029"/>
          </a:xfrm>
          <a:prstGeom prst="rect">
            <a:avLst/>
          </a:prstGeom>
        </p:spPr>
      </p:pic>
      <p:pic>
        <p:nvPicPr>
          <p:cNvPr id="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0896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 Our Products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4587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 Equipment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028117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tractors to tillers, we have all the tools you need to efficiently manage your land.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4277797"/>
            <a:ext cx="3156347" cy="21595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743932" y="24587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Livestock Supplies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743932" y="3028117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your animals healthy and happy with our selection of feed, supplements, and care products.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32" y="4611053"/>
            <a:ext cx="3156347" cy="21595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449872" y="24587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Crop Essentials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9449872" y="3028117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 your best harvest yet with our premium seeds, fertilizers, and pest control solutions.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872" y="4611053"/>
            <a:ext cx="3156347" cy="2159556"/>
          </a:xfrm>
          <a:prstGeom prst="rect">
            <a:avLst/>
          </a:prstGeom>
        </p:spPr>
      </p:pic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222171"/>
            <a:ext cx="5486400" cy="77852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1427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Details</a:t>
            </a:r>
            <a:endParaRPr lang="en-US" sz="43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1" y="4248983"/>
            <a:ext cx="124897" cy="1665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66455" y="4170402"/>
            <a:ext cx="714434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Tractor XYZ - 50HP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41" y="4832152"/>
            <a:ext cx="124897" cy="1665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66455" y="4753570"/>
            <a:ext cx="714434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Chicken Feed - Premium Mix</a:t>
            </a:r>
            <a:endParaRPr lang="en-US" sz="175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4487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Shopping Cart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587472"/>
            <a:ext cx="10554414" cy="2193369"/>
          </a:xfrm>
          <a:prstGeom prst="roundRect">
            <a:avLst>
              <a:gd name="adj" fmla="val 455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045613" y="3595092"/>
            <a:ext cx="10539174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268022" y="3735943"/>
            <a:ext cx="21865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Tractor XYZ - 50HP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906566" y="3735943"/>
            <a:ext cx="21827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$12,999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300" y="3735943"/>
            <a:ext cx="21827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176034" y="3735943"/>
            <a:ext cx="21865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$12,999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45613" y="4210050"/>
            <a:ext cx="10539174" cy="9482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2268022" y="4350901"/>
            <a:ext cx="218658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Chicken Feed - Premium Mix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06566" y="4350901"/>
            <a:ext cx="21827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$49.99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300" y="4350901"/>
            <a:ext cx="21827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176034" y="4350901"/>
            <a:ext cx="21865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$99.98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2045613" y="5158264"/>
            <a:ext cx="10539174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2268022" y="5299115"/>
            <a:ext cx="745605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Subtotal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176034" y="5299115"/>
            <a:ext cx="21865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$13,098.98</a:t>
            </a:r>
            <a:endParaRPr lang="en-US" sz="1750" dirty="0"/>
          </a:p>
        </p:txBody>
      </p:sp>
      <p:pic>
        <p:nvPicPr>
          <p:cNvPr id="1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222171"/>
            <a:ext cx="3657600" cy="77852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5001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Checkout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077647"/>
            <a:ext cx="4542115" cy="1606510"/>
          </a:xfrm>
          <a:prstGeom prst="roundRect">
            <a:avLst>
              <a:gd name="adj" fmla="val 622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2990" y="33074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Billing Details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62990" y="3787854"/>
            <a:ext cx="408253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 your name, address, and payment information to complete your order.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3077647"/>
            <a:ext cx="4542115" cy="1606510"/>
          </a:xfrm>
          <a:prstGeom prst="roundRect">
            <a:avLst>
              <a:gd name="adj" fmla="val 622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27276" y="33074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Order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27276" y="3787854"/>
            <a:ext cx="408253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the items in your cart and the total cost before submitting your order.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4906328"/>
            <a:ext cx="9306401" cy="1273254"/>
          </a:xfrm>
          <a:prstGeom prst="roundRect">
            <a:avLst>
              <a:gd name="adj" fmla="val 785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62990" y="51361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Payment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62990" y="5616535"/>
            <a:ext cx="884682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use industry-leading encryption to protect your financial information.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0127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Account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739985"/>
            <a:ext cx="44410" cy="3888224"/>
          </a:xfrm>
          <a:prstGeom prst="roundRect">
            <a:avLst>
              <a:gd name="adj" fmla="val 225151"/>
            </a:avLst>
          </a:prstGeom>
          <a:solidFill>
            <a:srgbClr val="2A1999"/>
          </a:solidFill>
          <a:ln/>
        </p:spPr>
      </p:sp>
      <p:sp>
        <p:nvSpPr>
          <p:cNvPr id="6" name="Shape 4"/>
          <p:cNvSpPr/>
          <p:nvPr/>
        </p:nvSpPr>
        <p:spPr>
          <a:xfrm>
            <a:off x="6287631" y="32176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2A1999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9898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38583" y="3073241"/>
            <a:ext cx="1531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315653" y="296215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 Up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037993" y="3442573"/>
            <a:ext cx="405515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your account to start shopping and managing your orders.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65172" y="432845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2A199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410075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5128" y="4184094"/>
            <a:ext cx="2000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8537258" y="40730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Profile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8537258" y="4553426"/>
            <a:ext cx="405515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Modify your personal and payment information as needed.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6287631" y="532822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2A1999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51005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10246" y="5183862"/>
            <a:ext cx="2097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315653" y="50727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History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037993" y="5553194"/>
            <a:ext cx="405515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and track the status of your past and current orders.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2171"/>
            <a:ext cx="3657600" cy="77852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25968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Dashboard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537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64154" y="3620572"/>
            <a:ext cx="1531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5372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Products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4017645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Add, update, or remove items from the online store inventory.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537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04985" y="3620572"/>
            <a:ext cx="2000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5372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Overview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4017645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customer profiles, orders, and contact information.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1562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35818" y="5239583"/>
            <a:ext cx="2097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1562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Analytics &amp; Reporting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636657"/>
            <a:ext cx="858428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sales data, track trends, and generate reports.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15265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in Touch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291364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0689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 Us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549378"/>
            <a:ext cx="32958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+254708964590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291364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0689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549378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josephmbugua968@gmail.com.com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291364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0689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Visit Us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549378"/>
            <a:ext cx="329600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University of Nairobi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5465802"/>
            <a:ext cx="1600557" cy="611029"/>
          </a:xfrm>
          <a:prstGeom prst="rect">
            <a:avLst/>
          </a:prstGeom>
        </p:spPr>
      </p:pic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2024-06-18T19:29:16Z</dcterms:created>
  <dcterms:modified xsi:type="dcterms:W3CDTF">2024-06-18T19:29:16Z</dcterms:modified>
</cp:coreProperties>
</file>